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51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04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46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07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22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79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1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20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36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08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92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1F662-E251-4D51-A110-F4B59506CC90}" type="datetimeFigureOut">
              <a:rPr lang="ru-RU" smtClean="0"/>
              <a:t>12.05.2017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5231-8AF2-4153-A401-FD1A418730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56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51" y="3561347"/>
            <a:ext cx="3240000" cy="324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51" y="265200"/>
            <a:ext cx="3240000" cy="324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10" y="3561347"/>
            <a:ext cx="3240000" cy="324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10" y="265200"/>
            <a:ext cx="3240000" cy="324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0" y="265200"/>
            <a:ext cx="3240000" cy="324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0" y="3561347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6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Тема Office</vt:lpstr>
      <vt:lpstr>Презентация PowerPoint</vt:lpstr>
    </vt:vector>
  </TitlesOfParts>
  <Company>aero.spbstu.ru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aero</dc:creator>
  <cp:lastModifiedBy>aero</cp:lastModifiedBy>
  <cp:revision>1</cp:revision>
  <dcterms:created xsi:type="dcterms:W3CDTF">2017-05-12T15:55:12Z</dcterms:created>
  <dcterms:modified xsi:type="dcterms:W3CDTF">2017-05-12T15:55:22Z</dcterms:modified>
</cp:coreProperties>
</file>